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61" r:id="rId4"/>
    <p:sldId id="272" r:id="rId5"/>
    <p:sldId id="269" r:id="rId6"/>
    <p:sldId id="275" r:id="rId7"/>
    <p:sldId id="273" r:id="rId8"/>
    <p:sldId id="274" r:id="rId9"/>
    <p:sldId id="276" r:id="rId10"/>
    <p:sldId id="260" r:id="rId11"/>
  </p:sldIdLst>
  <p:sldSz cx="12192000" cy="6858000"/>
  <p:notesSz cx="6858000" cy="9144000"/>
  <p:embeddedFontLst>
    <p:embeddedFont>
      <p:font typeface="ALS Sector Bold" pitchFamily="2" charset="0"/>
      <p:regular r:id="rId13"/>
      <p:bold r:id="rId14"/>
      <p:italic r:id="rId15"/>
      <p:boldItalic r:id="rId16"/>
    </p:embeddedFont>
    <p:embeddedFont>
      <p:font typeface="ALS Sector Regular" panose="02000000000000000000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94690" autoAdjust="0"/>
  </p:normalViewPr>
  <p:slideViewPr>
    <p:cSldViewPr snapToGrid="0">
      <p:cViewPr varScale="1">
        <p:scale>
          <a:sx n="111" d="100"/>
          <a:sy n="111" d="100"/>
        </p:scale>
        <p:origin x="376" y="20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04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rina-Matygina/Kompos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spcAft>
                <a:spcPts val="1200"/>
              </a:spcAft>
            </a:pP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  <a:b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Тема: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Прогнозирование конечных свойств новых материалов (композиционных материалов).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err="1"/>
              <a:t>Матыгина</a:t>
            </a:r>
            <a:r>
              <a:rPr lang="ru-RU" dirty="0"/>
              <a:t> Ирина Александровна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7168312" cy="865884"/>
            <a:chOff x="1476753" y="3499669"/>
            <a:chExt cx="4619248" cy="865884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8" cy="865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Объединение файлов и разведочный анализ 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323562" y="1399559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Дополнительные задачи:</a:t>
            </a:r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Tx/>
              <a:buChar char="-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Приложение</a:t>
            </a:r>
          </a:p>
          <a:p>
            <a:pPr marL="285750" marR="0" lvl="0" indent="-2857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Tx/>
              <a:buChar char="-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Репозиторий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GitHub</a:t>
            </a: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«Угол нашивки» и описательная статистика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Предобработка данных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Тестирование модели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Нейронная сеть для соотношения «матрица-наполнитель»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7457679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Объединение файлов и разведочный анализ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378875-9F40-001F-FF20-02456498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0" y="1566656"/>
            <a:ext cx="4752818" cy="666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BAEFF13-2614-1F47-CB4D-6963171D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70" y="2232656"/>
            <a:ext cx="4752818" cy="235078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D5B9FC-BAD4-A4DE-B4EC-E9C7EC25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579" y="1390034"/>
            <a:ext cx="2521813" cy="26110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141DF3-89C3-BBA2-082A-567710822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93" y="4795402"/>
            <a:ext cx="2382294" cy="16547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9738CED-79CB-5A5A-6460-9ABCAC8A4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718" y="4070350"/>
            <a:ext cx="4619534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27975" y="1937335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В ходе проведённого анализа принимаем решение столбец "Угол нашивки" привести к виду «0» и «1».</a:t>
            </a:r>
          </a:p>
          <a:p>
            <a:endParaRPr lang="ru-RU" sz="2600" dirty="0"/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05031" y="1993216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5895097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Угол нашивки и описательная статистика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2BD4C5-D5B0-A42A-5385-70308222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4" y="3450426"/>
            <a:ext cx="7914797" cy="20054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01AB10-CBF9-92B3-64C8-EF9BDCFD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5" y="1836805"/>
            <a:ext cx="5918200" cy="533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A9A61D-63EF-3905-6BE7-E6D30E507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75" y="2642184"/>
            <a:ext cx="6019800" cy="355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0F4D9E-D611-B533-9A71-65A536D91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025" y="1634035"/>
            <a:ext cx="3088966" cy="38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472605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97D461-8C03-D5F6-75D5-5F6D2136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1483648"/>
            <a:ext cx="3187949" cy="1945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45698D-A6DB-E15D-E9F8-E151FD44B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530" y="1482632"/>
            <a:ext cx="4420618" cy="186337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F7DBA75-72FD-ACCC-DD25-BA4C7DC67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30" y="4256026"/>
            <a:ext cx="3899884" cy="22774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F9BD910-63EF-A63A-D511-0DA20C7F6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8024" y="3585547"/>
            <a:ext cx="3008146" cy="302694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FED3937-4A93-B25A-BA20-07A9E8C96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927" y="3544932"/>
            <a:ext cx="3899884" cy="319878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2156C5A-3A20-65BD-8ED5-8E0AE496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118" y="1246975"/>
            <a:ext cx="4008254" cy="20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FA5DD52-B708-8A4A-B40B-12B039BF959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4503" y="1185979"/>
            <a:ext cx="2203377" cy="584686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MinMaxScaler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6540E1-A3C7-5818-096E-1B5E3CBAB1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36CEBDD-AA7A-8918-F279-3E5B62E208DE}"/>
              </a:ext>
            </a:extLst>
          </p:cNvPr>
          <p:cNvGrpSpPr/>
          <p:nvPr/>
        </p:nvGrpSpPr>
        <p:grpSpPr>
          <a:xfrm>
            <a:off x="3121814" y="418607"/>
            <a:ext cx="4772120" cy="716686"/>
            <a:chOff x="1431728" y="3448983"/>
            <a:chExt cx="4664272" cy="716686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41769CEC-60EB-A251-7491-D8DB171FD124}"/>
                </a:ext>
              </a:extLst>
            </p:cNvPr>
            <p:cNvSpPr/>
            <p:nvPr/>
          </p:nvSpPr>
          <p:spPr>
            <a:xfrm>
              <a:off x="1431728" y="3448983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Нормализация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id="{1C9D3EF2-5EEB-B0C3-3388-A26DFA835C4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92B7F8D7-044A-6CDD-F5D8-4CFB40DADB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774BA7-925A-AC80-4C6A-DC06779AB440}"/>
              </a:ext>
            </a:extLst>
          </p:cNvPr>
          <p:cNvSpPr txBox="1"/>
          <p:nvPr/>
        </p:nvSpPr>
        <p:spPr>
          <a:xfrm>
            <a:off x="8389762" y="1135293"/>
            <a:ext cx="283773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9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Normalizer()</a:t>
            </a:r>
            <a:endParaRPr lang="ru-RU" dirty="0">
              <a:latin typeface="+mn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23E26F-496E-3735-99C2-C3DF1C95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103" y="1601529"/>
            <a:ext cx="5643497" cy="474486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BAE16A-2050-5047-7B60-ECC1F458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6" y="1652215"/>
            <a:ext cx="5821535" cy="47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044142" y="286322"/>
            <a:ext cx="4838216" cy="848971"/>
            <a:chOff x="1470019" y="3499669"/>
            <a:chExt cx="4625981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0019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6D8CFC-516E-3678-888C-4B2971BA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59" y="1135293"/>
            <a:ext cx="5560815" cy="275239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F39F53E-A624-EAA9-76F8-A6E64046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17" y="3896685"/>
            <a:ext cx="5438698" cy="26749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968FA5-CD31-790D-B555-B68BA8C8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26" y="1984264"/>
            <a:ext cx="6323453" cy="34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B05F73E-3572-1701-E98B-3FB4C6DAC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3302579-7B59-3690-445E-9C53CAEFCD8F}"/>
              </a:ext>
            </a:extLst>
          </p:cNvPr>
          <p:cNvGrpSpPr/>
          <p:nvPr/>
        </p:nvGrpSpPr>
        <p:grpSpPr>
          <a:xfrm>
            <a:off x="3167879" y="469293"/>
            <a:ext cx="7700749" cy="666000"/>
            <a:chOff x="1476753" y="3499669"/>
            <a:chExt cx="4619247" cy="6660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D85DE76-05D8-6B58-6C6C-845A9CC741C9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 для соотношения «матрица-наполнитель»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id="{C23DE9DE-9200-1E14-1D7F-A04F4E845D25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0" name="Прямоугольник 58">
              <a:extLst>
                <a:ext uri="{FF2B5EF4-FFF2-40B4-BE49-F238E27FC236}">
                  <a16:creationId xmlns:a16="http://schemas.microsoft.com/office/drawing/2014/main" id="{8ABD9932-155A-A80B-B5C7-A0E31D1806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F1444B8-1789-631F-1697-CCF49016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" y="1506121"/>
            <a:ext cx="7246143" cy="15903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B90BB36-B6C3-887C-791C-23B37800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49" y="1445773"/>
            <a:ext cx="3610361" cy="274133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F39FBB-37F6-3C34-B6BC-2E8BB787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47" y="2851282"/>
            <a:ext cx="6120136" cy="197145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FE701C1-00CD-74CF-F211-49B186EAF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01" y="4703203"/>
            <a:ext cx="6053027" cy="189000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EA4557E-E076-D73A-E45E-AEAA16662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202" y="5146682"/>
            <a:ext cx="2576214" cy="1094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1763C1-81DD-9F73-EF3D-9D87E8C42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549" y="4372879"/>
            <a:ext cx="3610361" cy="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45B7CA-36D2-3340-E958-BAFB177BB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547942-EADE-3A69-3579-A37FD27B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8" y="1562582"/>
            <a:ext cx="4490764" cy="48714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804D6E-8A7C-EEAF-A1F3-8C59BE87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09" y="328061"/>
            <a:ext cx="6313393" cy="26481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430802-158E-8112-B1B7-ADCBF2F31262}"/>
              </a:ext>
            </a:extLst>
          </p:cNvPr>
          <p:cNvSpPr txBox="1"/>
          <p:nvPr/>
        </p:nvSpPr>
        <p:spPr>
          <a:xfrm>
            <a:off x="5301206" y="3330818"/>
            <a:ext cx="6493396" cy="169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https://github.com/Irina-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Matygina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6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1421</TotalTime>
  <Words>131</Words>
  <Application>Microsoft Macintosh PowerPoint</Application>
  <PresentationFormat>Широкоэкранный</PresentationFormat>
  <Paragraphs>35</Paragraphs>
  <Slides>10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ALS Sector Bold</vt:lpstr>
      <vt:lpstr>Open Sans</vt:lpstr>
      <vt:lpstr>Arial</vt:lpstr>
      <vt:lpstr>ALS Sector Regular</vt:lpstr>
      <vt:lpstr>Times New Roman</vt:lpstr>
      <vt:lpstr>Helvetica Neue</vt:lpstr>
      <vt:lpstr>Noto Sans Symbols</vt:lpstr>
      <vt:lpstr>Wingdings</vt:lpstr>
      <vt:lpstr>If,kjyVUNE_28012021</vt:lpstr>
      <vt:lpstr>ВЫПУСКНАЯ КВАЛИФИКАЦИОННАЯ РАБОТА по курсу  «Data Science»  Тема: Прогнозирование конечных свойств новых материалов (композиционных материалов).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Microsoft Office User</cp:lastModifiedBy>
  <cp:revision>102</cp:revision>
  <dcterms:created xsi:type="dcterms:W3CDTF">2021-02-24T09:03:25Z</dcterms:created>
  <dcterms:modified xsi:type="dcterms:W3CDTF">2023-05-01T18:04:11Z</dcterms:modified>
</cp:coreProperties>
</file>